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8" r:id="rId3"/>
    <p:sldId id="259" r:id="rId4"/>
    <p:sldId id="260" r:id="rId5"/>
    <p:sldId id="264" r:id="rId6"/>
    <p:sldId id="265" r:id="rId7"/>
    <p:sldId id="267" r:id="rId8"/>
    <p:sldId id="268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8955"/>
          <a:stretch/>
        </p:blipFill>
        <p:spPr>
          <a:xfrm>
            <a:off x="7465325" y="-871267"/>
            <a:ext cx="1009935" cy="2292094"/>
          </a:xfrm>
          <a:prstGeom prst="rect">
            <a:avLst/>
          </a:prstGeom>
        </p:spPr>
      </p:pic>
      <p:pic>
        <p:nvPicPr>
          <p:cNvPr id="1026" name="Picture 2" descr="Z:\Utilitarian\Logos &amp; Wordmarks\University_Relations_W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5"/>
          <a:stretch/>
        </p:blipFill>
        <p:spPr bwMode="auto">
          <a:xfrm>
            <a:off x="3429000" y="6096000"/>
            <a:ext cx="2286000" cy="4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991" y="-871267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78124"/>
            <a:ext cx="9144000" cy="10798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0798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0367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991" y="-871267"/>
            <a:ext cx="1310643" cy="2292094"/>
          </a:xfrm>
          <a:prstGeom prst="rect">
            <a:avLst/>
          </a:prstGeom>
        </p:spPr>
      </p:pic>
      <p:pic>
        <p:nvPicPr>
          <p:cNvPr id="11" name="Picture 2" descr="Z:\Utilitarian\Logos &amp; Wordmarks\University_Relations_W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5"/>
          <a:stretch/>
        </p:blipFill>
        <p:spPr bwMode="auto">
          <a:xfrm>
            <a:off x="3429000" y="6096000"/>
            <a:ext cx="2286000" cy="4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0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78124"/>
            <a:ext cx="9144000" cy="10798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07987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03676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991" y="-871267"/>
            <a:ext cx="1310643" cy="2292094"/>
          </a:xfrm>
          <a:prstGeom prst="rect">
            <a:avLst/>
          </a:prstGeom>
        </p:spPr>
      </p:pic>
      <p:pic>
        <p:nvPicPr>
          <p:cNvPr id="11" name="Picture 2" descr="Z:\Utilitarian\Logos &amp; Wordmarks\University_Relations_W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5"/>
          <a:stretch/>
        </p:blipFill>
        <p:spPr bwMode="auto">
          <a:xfrm>
            <a:off x="3429000" y="6096000"/>
            <a:ext cx="2286000" cy="4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7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71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79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2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91583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0" name="Picture 9" descr="University_Relations_Wrdmrk_PMS485.jpg"/>
          <p:cNvPicPr>
            <a:picLocks noChangeAspect="1"/>
          </p:cNvPicPr>
          <p:nvPr userDrawn="1"/>
        </p:nvPicPr>
        <p:blipFill rotWithShape="1">
          <a:blip r:embed="rId11" cstate="print"/>
          <a:srcRect b="24927"/>
          <a:stretch/>
        </p:blipFill>
        <p:spPr>
          <a:xfrm>
            <a:off x="3429000" y="6208561"/>
            <a:ext cx="2286000" cy="4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4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Lucida Bright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odaysmeet.com/SIUECongres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SIUE Congress</a:t>
            </a:r>
            <a:br>
              <a:rPr lang="en-US" dirty="0" smtClean="0"/>
            </a:br>
            <a:r>
              <a:rPr lang="en-US" cap="none" dirty="0" smtClean="0"/>
              <a:t>Overview of Activities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November 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0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What happens after this session?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572000"/>
          </a:xfrm>
        </p:spPr>
        <p:txBody>
          <a:bodyPr/>
          <a:lstStyle/>
          <a:p>
            <a:r>
              <a:rPr lang="en-US" sz="2400" dirty="0" smtClean="0"/>
              <a:t>All backchannel information and presentation slides will be made available through a website</a:t>
            </a:r>
          </a:p>
          <a:p>
            <a:r>
              <a:rPr lang="en-US" sz="2400" dirty="0" smtClean="0"/>
              <a:t>Chancellor and steering committee reviews feedback and identifies themes/ideas/action items</a:t>
            </a:r>
          </a:p>
          <a:p>
            <a:r>
              <a:rPr lang="en-US" sz="2400" dirty="0" smtClean="0"/>
              <a:t>These themes will be presented back to the congress at the next </a:t>
            </a:r>
            <a:r>
              <a:rPr lang="en-US" sz="2400" dirty="0" smtClean="0"/>
              <a:t>session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Next session has been rescheduled to Friday</a:t>
            </a:r>
            <a:r>
              <a:rPr lang="en-US" sz="2000" smtClean="0">
                <a:solidFill>
                  <a:srgbClr val="FF0000"/>
                </a:solidFill>
              </a:rPr>
              <a:t>, December 11 </a:t>
            </a:r>
            <a:r>
              <a:rPr lang="en-US" sz="2000" dirty="0" smtClean="0">
                <a:solidFill>
                  <a:srgbClr val="FF0000"/>
                </a:solidFill>
              </a:rPr>
              <a:t>from 12:30-4:30pm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Task forces appointed to complete action items</a:t>
            </a:r>
          </a:p>
          <a:p>
            <a:r>
              <a:rPr lang="en-US" sz="2400" dirty="0" smtClean="0"/>
              <a:t>Open forums held to allow for campus comment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9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SIUE Congress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What it is: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sz="2600" dirty="0" smtClean="0"/>
              <a:t>A forum to provide SIUE with a direction and sense of purpose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sz="2600" dirty="0" smtClean="0"/>
              <a:t>A forum to explore, discuss and debate crucial issues facing the university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sz="2600" dirty="0" smtClean="0"/>
              <a:t>A forum to give faculty, staff and students a voice in our future</a:t>
            </a:r>
          </a:p>
          <a:p>
            <a:r>
              <a:rPr lang="en-US" sz="3000" dirty="0"/>
              <a:t>What it isn’t: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sz="2600" dirty="0"/>
              <a:t>An official policy-making body with binding votes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What are the key questions?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2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Should SIUE continue to grow enrollment while operating with fewer state resources?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should SIUE establish its academic program priorities?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can SIUE increase revenues to replace the loss of state-appropriated dollars?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Should SIUE move to a different budget model and, if so, what principles should guide this model?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can SIUE revise the curriculum and the delivery of the curriculum to improve quality and efficiency?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239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Agenda for 11/6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Opening remarks: Chancellor Hansen</a:t>
            </a:r>
          </a:p>
          <a:p>
            <a:r>
              <a:rPr lang="en-US" sz="2400" dirty="0" smtClean="0"/>
              <a:t>Review of agenda: Tim Schoenecker/Steve Huffstutler</a:t>
            </a:r>
          </a:p>
          <a:p>
            <a:r>
              <a:rPr lang="en-US" sz="2400" dirty="0" smtClean="0"/>
              <a:t>Q1: Should SIUE continue to grow enrollment while operating with fewer state resources?</a:t>
            </a:r>
          </a:p>
          <a:p>
            <a:r>
              <a:rPr lang="en-US" sz="2400" dirty="0" smtClean="0"/>
              <a:t>Break</a:t>
            </a:r>
          </a:p>
          <a:p>
            <a:r>
              <a:rPr lang="en-US" sz="2400" dirty="0" smtClean="0"/>
              <a:t>Q2: How should SIUE determine its academic program priorities</a:t>
            </a:r>
          </a:p>
          <a:p>
            <a:r>
              <a:rPr lang="en-US" sz="2400" dirty="0" smtClean="0"/>
              <a:t>Q3: How can SIUE increase revenues to replace the loss of state-appropriated dollars? (time permitting)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52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How will this work?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486650" cy="4572000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For each question: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Introductory presentation with brief Q&amp;A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Roundtable discussion of “sub-questions”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Each table should choose a scribe to record ideas on note pads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Participants determine “best” ideas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Best ideas recorded on iPad and sent to the backchannel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dirty="0" smtClean="0"/>
              <a:t>For each sub-question, a few tables may be asked to share their ideas with the rest of the congress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685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Backchannel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86650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a back channel?</a:t>
            </a:r>
          </a:p>
          <a:p>
            <a:pPr lvl="1"/>
            <a:r>
              <a:rPr lang="en-US" sz="2400" dirty="0" smtClean="0"/>
              <a:t>A back channel service allows all of the input entered into the iPads, from each of the tables, to be displayed on a single URL for viewing</a:t>
            </a:r>
          </a:p>
          <a:p>
            <a:pPr lvl="1"/>
            <a:r>
              <a:rPr lang="en-US" sz="2400" dirty="0" smtClean="0"/>
              <a:t>Using a service from Todaysmeet.com</a:t>
            </a:r>
          </a:p>
        </p:txBody>
      </p:sp>
    </p:spTree>
    <p:extLst>
      <p:ext uri="{BB962C8B-B14F-4D97-AF65-F5344CB8AC3E}">
        <p14:creationId xmlns:p14="http://schemas.microsoft.com/office/powerpoint/2010/main" val="39692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Backchannel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86650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to use the back channel?</a:t>
            </a:r>
          </a:p>
          <a:p>
            <a:pPr lvl="1"/>
            <a:r>
              <a:rPr lang="en-US" sz="2400" dirty="0" smtClean="0"/>
              <a:t>Responses are limited to 140 characters</a:t>
            </a:r>
          </a:p>
          <a:p>
            <a:pPr lvl="1"/>
            <a:r>
              <a:rPr lang="en-US" sz="2400" dirty="0" smtClean="0"/>
              <a:t>Will be using the iPads at each table to enter responses into the back channel</a:t>
            </a:r>
          </a:p>
          <a:p>
            <a:pPr lvl="1"/>
            <a:r>
              <a:rPr lang="en-US" sz="2400" dirty="0" smtClean="0"/>
              <a:t>Password for all iPads is “0000” – 4 zeros</a:t>
            </a:r>
          </a:p>
          <a:p>
            <a:pPr lvl="1"/>
            <a:r>
              <a:rPr lang="en-US" sz="2400" dirty="0" smtClean="0"/>
              <a:t>iPads automatically connected to Wi-Fi</a:t>
            </a:r>
            <a:endParaRPr lang="en-US" dirty="0"/>
          </a:p>
          <a:p>
            <a:pPr lvl="1"/>
            <a:r>
              <a:rPr lang="en-US" sz="2400" dirty="0" smtClean="0"/>
              <a:t>If you have any technical issues let us know</a:t>
            </a:r>
          </a:p>
        </p:txBody>
      </p:sp>
    </p:spTree>
    <p:extLst>
      <p:ext uri="{BB962C8B-B14F-4D97-AF65-F5344CB8AC3E}">
        <p14:creationId xmlns:p14="http://schemas.microsoft.com/office/powerpoint/2010/main" val="26535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Backchannel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86650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to use the back channel?</a:t>
            </a:r>
          </a:p>
          <a:p>
            <a:pPr lvl="1"/>
            <a:r>
              <a:rPr lang="en-US" sz="2400" dirty="0" smtClean="0"/>
              <a:t>Enter the back channel by: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33600"/>
            <a:ext cx="3657600" cy="2133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400" dirty="0" smtClean="0"/>
              <a:t>Scanning the QR code on the table with the “QR Reader” app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3200400"/>
            <a:ext cx="7486650" cy="3276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2200" dirty="0" smtClean="0"/>
          </a:p>
          <a:p>
            <a:pPr lvl="2"/>
            <a:r>
              <a:rPr lang="en-US" sz="2400" dirty="0" smtClean="0"/>
              <a:t>Entering the URL on the table directly into Safari on the iPad</a:t>
            </a:r>
          </a:p>
          <a:p>
            <a:pPr lvl="2"/>
            <a:r>
              <a:rPr lang="en-US" sz="2400" dirty="0" smtClean="0">
                <a:hlinkClick r:id="rId2"/>
              </a:rPr>
              <a:t>www.todaysmeet.com/SIUECongress</a:t>
            </a:r>
            <a:endParaRPr lang="en-US" sz="2400" dirty="0" smtClean="0"/>
          </a:p>
          <a:p>
            <a:pPr lvl="1"/>
            <a:r>
              <a:rPr lang="en-US" sz="2400" dirty="0" smtClean="0"/>
              <a:t>Enter a nickname for your table</a:t>
            </a:r>
          </a:p>
          <a:p>
            <a:pPr lvl="2"/>
            <a:r>
              <a:rPr lang="en-US" sz="2400" dirty="0" smtClean="0"/>
              <a:t>“Table1” and click Join</a:t>
            </a:r>
            <a:endParaRPr lang="en-US" sz="24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1371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Backchannel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86650" cy="45720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95400"/>
            <a:ext cx="7486650" cy="3276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a back channel?</a:t>
            </a:r>
          </a:p>
          <a:p>
            <a:pPr lvl="1"/>
            <a:r>
              <a:rPr lang="en-US" dirty="0" smtClean="0"/>
              <a:t>A back channel service allows all of the input entered into the iPads, from each of the tables, to be displayed on a single URL for viewing</a:t>
            </a:r>
          </a:p>
          <a:p>
            <a:pPr lvl="1"/>
            <a:r>
              <a:rPr lang="en-US" dirty="0" smtClean="0"/>
              <a:t>Responses are limited to 140 characters</a:t>
            </a:r>
          </a:p>
          <a:p>
            <a:pPr lvl="1"/>
            <a:r>
              <a:rPr lang="en-US" dirty="0" smtClean="0"/>
              <a:t>Will be using the iPads at each table to enter responses into the back channel</a:t>
            </a:r>
          </a:p>
          <a:p>
            <a:pPr lvl="1"/>
            <a:r>
              <a:rPr lang="en-US" dirty="0" smtClean="0"/>
              <a:t>Password for all iPads is “0000” – 4 zeros</a:t>
            </a:r>
          </a:p>
          <a:p>
            <a:pPr lvl="1"/>
            <a:r>
              <a:rPr lang="en-US" dirty="0" smtClean="0"/>
              <a:t>Enter the back channel by: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6" name="Picture 5" descr="todaysmeetsho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0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80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66765"/>
      </a:accent1>
      <a:accent2>
        <a:srgbClr val="FF3311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01588079E3C46A4F7CDF3F7C5F3F8" ma:contentTypeVersion="" ma:contentTypeDescription="Create a new document." ma:contentTypeScope="" ma:versionID="5b43c2c6c7b02afb5cdb96abdc36b781">
  <xsd:schema xmlns:xsd="http://www.w3.org/2001/XMLSchema" xmlns:xs="http://www.w3.org/2001/XMLSchema" xmlns:p="http://schemas.microsoft.com/office/2006/metadata/properties" xmlns:ns1="http://schemas.microsoft.com/sharepoint/v3" xmlns:ns2="086dd999-a3ad-4b6c-a259-a49c15037f5b" targetNamespace="http://schemas.microsoft.com/office/2006/metadata/properties" ma:root="true" ma:fieldsID="4587f9efbf05b2da9174d9b41e304e94" ns1:_="" ns2:_="">
    <xsd:import namespace="http://schemas.microsoft.com/sharepoint/v3"/>
    <xsd:import namespace="086dd999-a3ad-4b6c-a259-a49c15037f5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dd999-a3ad-4b6c-a259-a49c15037f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B216820-F996-4ACA-B649-A113755395DC}"/>
</file>

<file path=customXml/itemProps2.xml><?xml version="1.0" encoding="utf-8"?>
<ds:datastoreItem xmlns:ds="http://schemas.openxmlformats.org/officeDocument/2006/customXml" ds:itemID="{EB1CFD5D-4E2D-434A-87C1-25180DE19539}"/>
</file>

<file path=customXml/itemProps3.xml><?xml version="1.0" encoding="utf-8"?>
<ds:datastoreItem xmlns:ds="http://schemas.openxmlformats.org/officeDocument/2006/customXml" ds:itemID="{B12D61F6-8D0A-4967-BF58-9BEF8F03EB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564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TS103431380</vt:lpstr>
      <vt:lpstr>SIUE Congress Overview of Activities</vt:lpstr>
      <vt:lpstr>SIUE Congress</vt:lpstr>
      <vt:lpstr>What are the key questions?</vt:lpstr>
      <vt:lpstr>Agenda for 11/6</vt:lpstr>
      <vt:lpstr>How will this work?</vt:lpstr>
      <vt:lpstr>Backchannel Instructions</vt:lpstr>
      <vt:lpstr>Backchannel Instructions</vt:lpstr>
      <vt:lpstr>Backchannel Instructions</vt:lpstr>
      <vt:lpstr>Backchannel Instructions</vt:lpstr>
      <vt:lpstr>What happens after this session?</vt:lpstr>
    </vt:vector>
  </TitlesOfParts>
  <Company>SIUE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Unzicker</dc:creator>
  <cp:lastModifiedBy>tschoen</cp:lastModifiedBy>
  <cp:revision>21</cp:revision>
  <dcterms:created xsi:type="dcterms:W3CDTF">2013-03-13T19:50:06Z</dcterms:created>
  <dcterms:modified xsi:type="dcterms:W3CDTF">2015-11-06T16:01:20Z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0x01010015601588079E3C46A4F7CDF3F7C5F3F8</vt:lpwstr>
  </property>
</Properties>
</file>